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57" r:id="rId4"/>
    <p:sldId id="258" r:id="rId5"/>
    <p:sldId id="259"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05BA612-6DC7-4BD2-BEFB-06C74F9DC7D0}" type="datetimeFigureOut">
              <a:rPr lang="en-US" smtClean="0"/>
              <a:t>4/5/2020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00F221D-B2A8-4C00-A563-4FB0DD24190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5BA612-6DC7-4BD2-BEFB-06C74F9DC7D0}" type="datetimeFigureOut">
              <a:rPr lang="en-US" smtClean="0"/>
              <a:t>4/5/2020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F221D-B2A8-4C00-A563-4FB0DD24190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5BA612-6DC7-4BD2-BEFB-06C74F9DC7D0}" type="datetimeFigureOut">
              <a:rPr lang="en-US" smtClean="0"/>
              <a:t>4/5/2020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F221D-B2A8-4C00-A563-4FB0DD24190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05BA612-6DC7-4BD2-BEFB-06C74F9DC7D0}" type="datetimeFigureOut">
              <a:rPr lang="en-US" smtClean="0"/>
              <a:t>4/5/2020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00F221D-B2A8-4C00-A563-4FB0DD24190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05BA612-6DC7-4BD2-BEFB-06C74F9DC7D0}" type="datetimeFigureOut">
              <a:rPr lang="en-US" smtClean="0"/>
              <a:t>4/5/2020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00F221D-B2A8-4C00-A563-4FB0DD241908}"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05BA612-6DC7-4BD2-BEFB-06C74F9DC7D0}" type="datetimeFigureOut">
              <a:rPr lang="en-US" smtClean="0"/>
              <a:t>4/5/2020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00F221D-B2A8-4C00-A563-4FB0DD24190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05BA612-6DC7-4BD2-BEFB-06C74F9DC7D0}" type="datetimeFigureOut">
              <a:rPr lang="en-US" smtClean="0"/>
              <a:t>4/5/2020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00F221D-B2A8-4C00-A563-4FB0DD24190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5BA612-6DC7-4BD2-BEFB-06C74F9DC7D0}" type="datetimeFigureOut">
              <a:rPr lang="en-US" smtClean="0"/>
              <a:t>4/5/2020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0F221D-B2A8-4C00-A563-4FB0DD24190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05BA612-6DC7-4BD2-BEFB-06C74F9DC7D0}" type="datetimeFigureOut">
              <a:rPr lang="en-US" smtClean="0"/>
              <a:t>4/5/2020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00F221D-B2A8-4C00-A563-4FB0DD24190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05BA612-6DC7-4BD2-BEFB-06C74F9DC7D0}" type="datetimeFigureOut">
              <a:rPr lang="en-US" smtClean="0"/>
              <a:t>4/5/2020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00F221D-B2A8-4C00-A563-4FB0DD24190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05BA612-6DC7-4BD2-BEFB-06C74F9DC7D0}" type="datetimeFigureOut">
              <a:rPr lang="en-US" smtClean="0"/>
              <a:t>4/5/2020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00F221D-B2A8-4C00-A563-4FB0DD24190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05BA612-6DC7-4BD2-BEFB-06C74F9DC7D0}" type="datetimeFigureOut">
              <a:rPr lang="en-US" smtClean="0"/>
              <a:t>4/5/2020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00F221D-B2A8-4C00-A563-4FB0DD24190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28800"/>
            <a:ext cx="8062912" cy="1470025"/>
          </a:xfrm>
        </p:spPr>
        <p:txBody>
          <a:bodyPr>
            <a:normAutofit/>
          </a:bodyPr>
          <a:lstStyle/>
          <a:p>
            <a:r>
              <a:rPr lang="en-US" i="1" dirty="0">
                <a:latin typeface="Arial" pitchFamily="34" charset="0"/>
                <a:cs typeface="Arial" pitchFamily="34" charset="0"/>
              </a:rPr>
              <a:t>W</a:t>
            </a:r>
            <a:r>
              <a:rPr lang="en-US" i="1" dirty="0" smtClean="0">
                <a:latin typeface="Arial" pitchFamily="34" charset="0"/>
                <a:cs typeface="Arial" pitchFamily="34" charset="0"/>
              </a:rPr>
              <a:t>ays to overcome communication barriers</a:t>
            </a:r>
            <a:endParaRPr lang="en-US" i="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overcoming-communication-barriers-1-638.jpg"/>
          <p:cNvPicPr>
            <a:picLocks noGrp="1" noChangeAspect="1"/>
          </p:cNvPicPr>
          <p:nvPr>
            <p:ph idx="1"/>
          </p:nvPr>
        </p:nvPicPr>
        <p:blipFill>
          <a:blip r:embed="rId2"/>
          <a:stretch>
            <a:fillRect/>
          </a:stretch>
        </p:blipFill>
        <p:spPr>
          <a:xfrm>
            <a:off x="533400" y="685801"/>
            <a:ext cx="7772400" cy="52578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Barriers:</a:t>
            </a:r>
            <a:endParaRPr lang="en-US" dirty="0"/>
          </a:p>
        </p:txBody>
      </p:sp>
      <p:sp>
        <p:nvSpPr>
          <p:cNvPr id="3" name="Content Placeholder 2"/>
          <p:cNvSpPr>
            <a:spLocks noGrp="1"/>
          </p:cNvSpPr>
          <p:nvPr>
            <p:ph idx="1"/>
          </p:nvPr>
        </p:nvSpPr>
        <p:spPr/>
        <p:txBody>
          <a:bodyPr>
            <a:normAutofit lnSpcReduction="10000"/>
          </a:bodyPr>
          <a:lstStyle/>
          <a:p>
            <a:r>
              <a:rPr lang="en-US" dirty="0" smtClean="0"/>
              <a:t>By overcoming defects in communication system ,by controlling noise ,physical distance Physical Barriers can be overcome to some extent. Though we can’t overcome some physical barriers such as time , distance or defects in machine, we can control Physical barriers to some extent. Efforts are required by all people to overcome physical barriers.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Barrier: </a:t>
            </a:r>
            <a:endParaRPr lang="en-US" dirty="0"/>
          </a:p>
        </p:txBody>
      </p:sp>
      <p:sp>
        <p:nvSpPr>
          <p:cNvPr id="3" name="Content Placeholder 2"/>
          <p:cNvSpPr>
            <a:spLocks noGrp="1"/>
          </p:cNvSpPr>
          <p:nvPr>
            <p:ph idx="1"/>
          </p:nvPr>
        </p:nvSpPr>
        <p:spPr/>
        <p:txBody>
          <a:bodyPr>
            <a:normAutofit fontScale="92500"/>
          </a:bodyPr>
          <a:lstStyle/>
          <a:p>
            <a:r>
              <a:rPr lang="en-US" dirty="0" smtClean="0"/>
              <a:t>Lot of efforts are required to overcome Language Barriers. There should be respect for any language before learning new language. It requires many efforts to learn foreign language. So learning the correct pronunciation and accent and improving vocabulary [word power]we can master a language. We have to improve listening skills and then only language can be understood properly.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Barriers:</a:t>
            </a:r>
            <a:endParaRPr lang="en-US" dirty="0"/>
          </a:p>
        </p:txBody>
      </p:sp>
      <p:sp>
        <p:nvSpPr>
          <p:cNvPr id="3" name="Content Placeholder 2"/>
          <p:cNvSpPr>
            <a:spLocks noGrp="1"/>
          </p:cNvSpPr>
          <p:nvPr>
            <p:ph idx="1"/>
          </p:nvPr>
        </p:nvSpPr>
        <p:spPr>
          <a:xfrm>
            <a:off x="457200" y="1447800"/>
            <a:ext cx="8229600" cy="5257800"/>
          </a:xfrm>
        </p:spPr>
        <p:txBody>
          <a:bodyPr>
            <a:normAutofit fontScale="85000" lnSpcReduction="20000"/>
          </a:bodyPr>
          <a:lstStyle/>
          <a:p>
            <a:r>
              <a:rPr lang="en-US" dirty="0" smtClean="0"/>
              <a:t> It is true that psychological barriers are difficult to overcome or solve. There must be acceptance of ones mistakes or limitations. This will led to understanding of human life. People do not accept their faults or limitations. This leads to many problems. We have to be humble and respectful towards other people. Many times the sender and the receiver are not in proper frame of mind. So this creates problems in Communication. Misunderstanding, lack of interests, mental and physical disturbance can cause problems because of that. Efforts should be taken by superiors and all reporting people to overcome the problems.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Socio –Cultural Barriers: </a:t>
            </a:r>
            <a:endParaRPr lang="en-US" dirty="0"/>
          </a:p>
        </p:txBody>
      </p:sp>
      <p:sp>
        <p:nvSpPr>
          <p:cNvPr id="3" name="Content Placeholder 2"/>
          <p:cNvSpPr>
            <a:spLocks noGrp="1"/>
          </p:cNvSpPr>
          <p:nvPr>
            <p:ph idx="1"/>
          </p:nvPr>
        </p:nvSpPr>
        <p:spPr/>
        <p:txBody>
          <a:bodyPr/>
          <a:lstStyle/>
          <a:p>
            <a:r>
              <a:rPr lang="en-US" dirty="0" smtClean="0"/>
              <a:t>These Barriers can be overcome by proper study of other cultures . It is very much essential to learn new cultural values and observing people and accepting their cultures .We have to develop open mindedness in this regard. We have to understand the mannerisms of other people.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pic>
        <p:nvPicPr>
          <p:cNvPr id="4" name="Content Placeholder 3" descr="unnamed.jpg"/>
          <p:cNvPicPr>
            <a:picLocks noGrp="1" noChangeAspect="1"/>
          </p:cNvPicPr>
          <p:nvPr>
            <p:ph idx="1"/>
          </p:nvPr>
        </p:nvPicPr>
        <p:blipFill>
          <a:blip r:embed="rId2"/>
          <a:stretch>
            <a:fillRect/>
          </a:stretch>
        </p:blipFill>
        <p:spPr>
          <a:xfrm>
            <a:off x="533400" y="1676400"/>
            <a:ext cx="7543800" cy="48768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bd76b5c806106a718e8b8d4ffe6e8e7.jpg"/>
          <p:cNvPicPr>
            <a:picLocks noGrp="1" noChangeAspect="1"/>
          </p:cNvPicPr>
          <p:nvPr>
            <p:ph idx="1"/>
          </p:nvPr>
        </p:nvPicPr>
        <p:blipFill>
          <a:blip r:embed="rId2"/>
          <a:stretch>
            <a:fillRect/>
          </a:stretch>
        </p:blipFill>
        <p:spPr>
          <a:xfrm>
            <a:off x="609600" y="685800"/>
            <a:ext cx="7772400" cy="56388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TotalTime>
  <Words>307</Words>
  <Application>Microsoft Office PowerPoint</Application>
  <PresentationFormat>On-screen Show (4:3)</PresentationFormat>
  <Paragraphs>10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Ways to overcome communication barriers</vt:lpstr>
      <vt:lpstr>Slide 2</vt:lpstr>
      <vt:lpstr>Physical Barriers:</vt:lpstr>
      <vt:lpstr>Language Barrier: </vt:lpstr>
      <vt:lpstr>Psychological Barriers:</vt:lpstr>
      <vt:lpstr>Socio –Cultural Barriers: </vt:lpstr>
      <vt:lpstr>Conclusion: </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Ways to overcome communication barriers</dc:title>
  <dc:creator>HAMNA KHAN</dc:creator>
  <cp:lastModifiedBy>HAMNA KHAN</cp:lastModifiedBy>
  <cp:revision>1</cp:revision>
  <dcterms:created xsi:type="dcterms:W3CDTF">2020-04-05T16:17:44Z</dcterms:created>
  <dcterms:modified xsi:type="dcterms:W3CDTF">2020-04-05T16:37:44Z</dcterms:modified>
</cp:coreProperties>
</file>